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57b0d197c46188f91d8b45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9959197">
            <a:off x="-158754" y="1718181"/>
            <a:ext cx="7772400" cy="119970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ar-IQ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الدورة الصغيرة الخلفية على </a:t>
            </a:r>
            <a:r>
              <a:rPr lang="ar-IQ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المتوازي</a:t>
            </a:r>
            <a:endParaRPr lang="en-US" sz="6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تعد هذه المهارة كبقية المهارات </a:t>
            </a:r>
            <a:r>
              <a:rPr lang="ar-IQ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لاهميتها</a:t>
            </a: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اذ</a:t>
            </a: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تستخدم في ربط بعض المهارات </a:t>
            </a:r>
            <a:r>
              <a:rPr lang="ar-IQ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الاخرى</a:t>
            </a: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مع الدورة ويتم تعليمها لكافة </a:t>
            </a:r>
            <a:r>
              <a:rPr lang="ar-IQ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الاعمار</a:t>
            </a: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من المبتدئين اللاعبين واللاعبات ، وتكون على نوعين الدورة </a:t>
            </a:r>
            <a:r>
              <a:rPr lang="ar-IQ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الامامية</a:t>
            </a: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والدورة الخلفية </a:t>
            </a:r>
            <a:r>
              <a:rPr lang="ar-IQ" sz="3600" dirty="0" smtClean="0"/>
              <a:t>. </a:t>
            </a:r>
            <a:endParaRPr lang="en-US" sz="3600" dirty="0" smtClean="0"/>
          </a:p>
          <a:p>
            <a:pPr algn="just">
              <a:buNone/>
            </a:pP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4400" dirty="0" smtClean="0"/>
              <a:t>مهارة الدورة الصغيرة الخلفية </a:t>
            </a:r>
            <a:endParaRPr lang="ar-IQ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357166"/>
            <a:ext cx="8543956" cy="6143668"/>
          </a:xfrm>
        </p:spPr>
        <p:txBody>
          <a:bodyPr>
            <a:noAutofit/>
          </a:bodyPr>
          <a:lstStyle/>
          <a:p>
            <a:r>
              <a:rPr lang="ar-IQ" sz="3600" b="1" dirty="0" smtClean="0"/>
              <a:t>الخطوات التعليمية </a:t>
            </a:r>
            <a:endParaRPr lang="en-US" sz="3600" dirty="0" smtClean="0"/>
          </a:p>
          <a:p>
            <a:pPr algn="just"/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 بعد 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صعود المبتدئ على البار السفلى مستندا بذراعيه ممدودتان وبعرض الكتف والجسم مستقيما تقوم المبتدئة بخطف القدمين للخلف ثم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ارجاعها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للامام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وبزاوية قليلة في الورك للحصول على دوران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/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بعدها يتم الدوران حول المحور العرضي على البار حيث تكون الساقين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للاعلى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والراس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للاسفل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/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يتم الدوران بدون أي تغير في وضعية الجسم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ان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تصل اللاعبة للمرحلة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الاخيرة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وهي المرحلة البدائية أي (يبقى الجسم مستقيما من البداية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النهاية)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>
            <a:normAutofit/>
          </a:bodyPr>
          <a:lstStyle/>
          <a:p>
            <a:r>
              <a:rPr lang="ar-IQ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1-تقوم اللاعبة بثني ذراعيها . </a:t>
            </a:r>
            <a:endParaRPr lang="en-US" sz="6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ar-IQ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2- ابتعاد الجسم عن البار . </a:t>
            </a:r>
            <a:endParaRPr lang="en-US" sz="6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ar-IQ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3- عدم الدوران للمقبض اليد . </a:t>
            </a:r>
            <a:endParaRPr lang="en-US" sz="6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ar-IQ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4- تقوس بالظهر </a:t>
            </a:r>
            <a:r>
              <a:rPr lang="ar-IQ" sz="6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اثناء</a:t>
            </a:r>
            <a:r>
              <a:rPr lang="ar-IQ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الدوران </a:t>
            </a:r>
            <a:endParaRPr lang="en-US" sz="6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err="1" smtClean="0"/>
              <a:t>الاخطاء</a:t>
            </a:r>
            <a:r>
              <a:rPr lang="ar-IQ" dirty="0" smtClean="0"/>
              <a:t> الشائعة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صور توضيحيه للمهارة </a:t>
            </a:r>
            <a:endParaRPr lang="ar-IQ" dirty="0"/>
          </a:p>
        </p:txBody>
      </p:sp>
      <p:pic>
        <p:nvPicPr>
          <p:cNvPr id="2050" name="Picture 2" descr="F: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3999" cy="564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1375182442_kip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1375182453_kip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146</Words>
  <Application>Microsoft Office PowerPoint</Application>
  <PresentationFormat>عرض على الشاشة (3:4)‏</PresentationFormat>
  <Paragraphs>13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ملتقى</vt:lpstr>
      <vt:lpstr>الشريحة 1</vt:lpstr>
      <vt:lpstr>مهارة الدورة الصغيرة الخلفية </vt:lpstr>
      <vt:lpstr>الشريحة 3</vt:lpstr>
      <vt:lpstr>الاخطاء الشائعة </vt:lpstr>
      <vt:lpstr> صور توضيحيه للمهارة </vt:lpstr>
      <vt:lpstr>الشريحة 6</vt:lpstr>
      <vt:lpstr>الشريحة 7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13</cp:revision>
  <dcterms:created xsi:type="dcterms:W3CDTF">2018-12-09T13:12:45Z</dcterms:created>
  <dcterms:modified xsi:type="dcterms:W3CDTF">2018-12-16T20:56:10Z</dcterms:modified>
</cp:coreProperties>
</file>